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57" r:id="rId4"/>
    <p:sldId id="256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1A03-4867-3D49-8A28-82678290D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88D9F-040F-B34D-A3FA-CF21DBCE2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8063-40A2-B248-B53A-E1945A9F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9AD2-F383-D34F-A2E7-227AD369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8157-505E-8C4F-B502-F90F8E43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A30F-C89E-0844-BDC0-DE8F4301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9F003-CFA8-A840-AFAD-7130FC6A1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5D5A5-0E48-F64D-830C-3C10C9D7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7583F-6279-A842-AECC-F034BC48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F0F0-7ACF-3C4C-BC05-45687C53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C139A9-37CE-7A44-AE67-A3E7F8744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EB8CE-3FBB-CE42-9341-4609CFC76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D6825-A326-A741-BE66-14091B33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77C3D-0349-6F40-BB9F-563AF2AD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8072-91E6-9944-AD63-F5B4A1E8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9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3943-7DBA-1342-8E04-0A290C5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9E175-C2B2-8548-BBC3-B555ACE9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C04DE-600D-264D-9349-E9FBFBB97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474F-7D19-8741-8198-5A6E01AD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69F7A-63C4-5A4A-B826-9D626414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B969-5B56-7643-9ADD-3041D647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7BB3-0566-9D4B-9792-96A73FD66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5C844-2C29-8A46-93C6-69C040F4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4B649-44FC-4746-878B-73BB7DAF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B0C78-5FF2-7441-B494-61012C6F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9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F6BE-891B-6E48-870F-301480D7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C491-5D09-E74C-8922-D884760CA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22DA-F419-C24F-844A-9C61452FA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D74A3-E086-704F-9F29-2E508206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3C52-4730-ED4F-AD56-49CB9003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8B9EC-E642-3A43-A167-03B7B6967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3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4F47-DB6C-0B41-BF39-60B5CC75B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1F589-1155-8646-A4EE-6DE5817C5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DA20D-57D9-DC47-93DC-68E39FB3F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DC73B-7878-0C47-9C17-E1D884567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9EB5A-0493-5548-9C3F-5055E72D38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F5F30-A04D-6E44-B404-DB7E675A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47369-C3B5-724E-8850-E962402C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F8952-3095-E342-99C6-8E8AFE4D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8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26A6-7350-4F49-9469-FD04BB86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8C6CC-685F-0344-AE05-AD2EA32A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6539A-4C04-FC48-90CA-58E26F11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C684F-A53F-864D-875F-4228A47A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8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831DC-501A-1A4B-94E3-4324F35F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3D2C0-FA1C-8E42-B909-B13CA275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B5BA2-F098-344D-BA7E-85A861808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8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F36A-6E96-CF4E-AA4F-B8E65C946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CD019-435D-1E4C-B316-285D3CC07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FEC34-5801-9349-A357-E4A84F33A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0DF55-04C2-B645-9D2F-1A676A69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3A43A-81DD-6F4E-A320-65192DF9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43506-D933-894F-BBC0-76AF8077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2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A3AE-1BF0-044D-BDBE-1A005162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5C37D-ABE4-804F-9F3F-0C7F3073F4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DA412-52A6-E149-BD0E-EF47CD92B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59344-8AFD-9346-B807-2BDBB86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CD38B-AE46-284B-88D7-8137478C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4A3E2-6376-FE4C-99F7-6503A750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6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54174-4769-4C4A-83AB-EDE4A714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CC9A3-FD8C-1940-A284-C52A766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14FB8-C0EB-294F-923A-AEFFDBC35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D64F-472B-984D-A38D-40F99C26DCF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ED56-D496-6E49-93D6-1A3B20948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446F9-8A22-3D4B-B5C9-C9E2613EC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07E2-541A-754E-B89C-52C6004D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1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4F992-DE5C-2647-A8CB-A75BF4B7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B82544-ECE8-E14C-9FF4-8291B991AD5E}"/>
              </a:ext>
            </a:extLst>
          </p:cNvPr>
          <p:cNvSpPr/>
          <p:nvPr/>
        </p:nvSpPr>
        <p:spPr>
          <a:xfrm>
            <a:off x="6619103" y="3013505"/>
            <a:ext cx="539578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092D9-5FBA-F74C-AC29-656CA3EF37C5}"/>
              </a:ext>
            </a:extLst>
          </p:cNvPr>
          <p:cNvCxnSpPr>
            <a:cxnSpLocks/>
          </p:cNvCxnSpPr>
          <p:nvPr/>
        </p:nvCxnSpPr>
        <p:spPr>
          <a:xfrm flipV="1">
            <a:off x="6100119" y="3323968"/>
            <a:ext cx="770238" cy="42012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B25872-18F6-0F46-BEC3-3EAA64A4F511}"/>
              </a:ext>
            </a:extLst>
          </p:cNvPr>
          <p:cNvSpPr/>
          <p:nvPr/>
        </p:nvSpPr>
        <p:spPr>
          <a:xfrm>
            <a:off x="4887098" y="2844177"/>
            <a:ext cx="539578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8F9C43-4E18-5D41-ADB9-356C440A60C8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26677" y="3190461"/>
            <a:ext cx="1192426" cy="652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9294C-AAAE-2340-9749-C096E43A9A75}"/>
              </a:ext>
            </a:extLst>
          </p:cNvPr>
          <p:cNvSpPr/>
          <p:nvPr/>
        </p:nvSpPr>
        <p:spPr>
          <a:xfrm>
            <a:off x="5772665" y="2497078"/>
            <a:ext cx="539578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2B4E1-6E4C-EF49-8C00-1057875A4AE2}"/>
              </a:ext>
            </a:extLst>
          </p:cNvPr>
          <p:cNvCxnSpPr>
            <a:cxnSpLocks/>
          </p:cNvCxnSpPr>
          <p:nvPr/>
        </p:nvCxnSpPr>
        <p:spPr>
          <a:xfrm flipV="1">
            <a:off x="5352536" y="2739242"/>
            <a:ext cx="593124" cy="45121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35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74251-7B62-454A-8171-0B2A864D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97AE2F-7929-4947-B13F-C9309091C634}"/>
              </a:ext>
            </a:extLst>
          </p:cNvPr>
          <p:cNvCxnSpPr>
            <a:cxnSpLocks/>
          </p:cNvCxnSpPr>
          <p:nvPr/>
        </p:nvCxnSpPr>
        <p:spPr>
          <a:xfrm flipV="1">
            <a:off x="6096000" y="3429000"/>
            <a:ext cx="551935" cy="21006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E8DF32-1649-C945-A43D-4EBBEF965662}"/>
              </a:ext>
            </a:extLst>
          </p:cNvPr>
          <p:cNvCxnSpPr>
            <a:cxnSpLocks/>
          </p:cNvCxnSpPr>
          <p:nvPr/>
        </p:nvCxnSpPr>
        <p:spPr>
          <a:xfrm flipH="1" flipV="1">
            <a:off x="5622324" y="3336324"/>
            <a:ext cx="902045" cy="926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5A9D8F-C73D-2447-9E9C-E3B5C6C52C88}"/>
              </a:ext>
            </a:extLst>
          </p:cNvPr>
          <p:cNvCxnSpPr>
            <a:cxnSpLocks/>
          </p:cNvCxnSpPr>
          <p:nvPr/>
        </p:nvCxnSpPr>
        <p:spPr>
          <a:xfrm flipV="1">
            <a:off x="5679988" y="3218936"/>
            <a:ext cx="844381" cy="12974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E1CE8-40D0-564A-9A59-BFFBFF88C7E3}"/>
              </a:ext>
            </a:extLst>
          </p:cNvPr>
          <p:cNvCxnSpPr>
            <a:cxnSpLocks/>
          </p:cNvCxnSpPr>
          <p:nvPr/>
        </p:nvCxnSpPr>
        <p:spPr>
          <a:xfrm flipH="1">
            <a:off x="5066270" y="3218936"/>
            <a:ext cx="14581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01BCE-8133-5242-9789-3FD397AF1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65D79-D411-EF49-B7B6-4085C0467497}"/>
              </a:ext>
            </a:extLst>
          </p:cNvPr>
          <p:cNvSpPr/>
          <p:nvPr/>
        </p:nvSpPr>
        <p:spPr>
          <a:xfrm>
            <a:off x="5428734" y="2842054"/>
            <a:ext cx="1305697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1868E3-8ABC-804E-9381-805DCA7F54C7}"/>
              </a:ext>
            </a:extLst>
          </p:cNvPr>
          <p:cNvCxnSpPr>
            <a:cxnSpLocks/>
          </p:cNvCxnSpPr>
          <p:nvPr/>
        </p:nvCxnSpPr>
        <p:spPr>
          <a:xfrm flipV="1">
            <a:off x="6096000" y="3129349"/>
            <a:ext cx="0" cy="61474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28899-32E0-2F46-B82D-1A56183B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AD3BA2-293D-844F-8888-1905E3F72C50}"/>
              </a:ext>
            </a:extLst>
          </p:cNvPr>
          <p:cNvSpPr/>
          <p:nvPr/>
        </p:nvSpPr>
        <p:spPr>
          <a:xfrm>
            <a:off x="6096000" y="3052119"/>
            <a:ext cx="959708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5505FF-51B2-CE47-A74C-75E7FED35DCF}"/>
              </a:ext>
            </a:extLst>
          </p:cNvPr>
          <p:cNvCxnSpPr>
            <a:cxnSpLocks/>
          </p:cNvCxnSpPr>
          <p:nvPr/>
        </p:nvCxnSpPr>
        <p:spPr>
          <a:xfrm flipV="1">
            <a:off x="6096000" y="3429001"/>
            <a:ext cx="280086" cy="5993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3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00857-EB14-974D-AEFA-C01A08D4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387BEC-B92F-9544-99D0-50364387C0CE}"/>
              </a:ext>
            </a:extLst>
          </p:cNvPr>
          <p:cNvCxnSpPr>
            <a:cxnSpLocks/>
          </p:cNvCxnSpPr>
          <p:nvPr/>
        </p:nvCxnSpPr>
        <p:spPr>
          <a:xfrm flipV="1">
            <a:off x="6096000" y="2891481"/>
            <a:ext cx="0" cy="83717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02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ECFB1-324F-B84A-BC3C-3A502145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78A3A-7105-2D46-AE46-EC339581D7D6}"/>
              </a:ext>
            </a:extLst>
          </p:cNvPr>
          <p:cNvSpPr/>
          <p:nvPr/>
        </p:nvSpPr>
        <p:spPr>
          <a:xfrm>
            <a:off x="5376219" y="2689477"/>
            <a:ext cx="1439562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1F6BFB-B79D-5543-8140-EAF252F732CF}"/>
              </a:ext>
            </a:extLst>
          </p:cNvPr>
          <p:cNvCxnSpPr>
            <a:cxnSpLocks/>
          </p:cNvCxnSpPr>
          <p:nvPr/>
        </p:nvCxnSpPr>
        <p:spPr>
          <a:xfrm flipV="1">
            <a:off x="6096000" y="3129349"/>
            <a:ext cx="0" cy="61474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93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BED35-9134-9E4B-922E-B5B50755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44" y="0"/>
            <a:ext cx="85211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8778E-48AD-4547-BEF4-9394AC937269}"/>
              </a:ext>
            </a:extLst>
          </p:cNvPr>
          <p:cNvSpPr/>
          <p:nvPr/>
        </p:nvSpPr>
        <p:spPr>
          <a:xfrm>
            <a:off x="5376219" y="2944672"/>
            <a:ext cx="1439562" cy="484328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E31F03-A2DF-2F4E-A114-CEB033647FA3}"/>
              </a:ext>
            </a:extLst>
          </p:cNvPr>
          <p:cNvCxnSpPr>
            <a:cxnSpLocks/>
          </p:cNvCxnSpPr>
          <p:nvPr/>
        </p:nvCxnSpPr>
        <p:spPr>
          <a:xfrm flipV="1">
            <a:off x="6096000" y="3314701"/>
            <a:ext cx="0" cy="61474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5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Endymion Cheung</dc:creator>
  <cp:lastModifiedBy>Endymion Cheung</cp:lastModifiedBy>
  <cp:revision>7</cp:revision>
  <dcterms:created xsi:type="dcterms:W3CDTF">2019-11-01T01:58:36Z</dcterms:created>
  <dcterms:modified xsi:type="dcterms:W3CDTF">2019-11-01T02:09:32Z</dcterms:modified>
</cp:coreProperties>
</file>